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510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183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759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06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62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49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424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779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77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454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78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068960"/>
            <a:ext cx="7710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Итоги работы Совета 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культоргов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за 1 полугодие 2015-2016 учебного года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5892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Председатель Совета </a:t>
            </a:r>
            <a:r>
              <a:rPr lang="ru-RU" sz="2000" dirty="0" err="1" smtClean="0"/>
              <a:t>культоргов</a:t>
            </a:r>
            <a:endParaRPr lang="ru-RU" sz="2000" dirty="0" smtClean="0"/>
          </a:p>
          <a:p>
            <a:r>
              <a:rPr lang="ru-RU" sz="2000" dirty="0" smtClean="0"/>
              <a:t>Никонова Наталья, студентка 34 группы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Для презентации\-X8U0XVhM4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t="-18984" r="-2109" b="18984"/>
          <a:stretch/>
        </p:blipFill>
        <p:spPr bwMode="auto">
          <a:xfrm>
            <a:off x="3583981" y="-430792"/>
            <a:ext cx="5339349" cy="38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ome\Desktop\Для презентации\2KUJNDE80Q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r="10854" b="11621"/>
          <a:stretch/>
        </p:blipFill>
        <p:spPr bwMode="auto">
          <a:xfrm>
            <a:off x="251521" y="3356294"/>
            <a:ext cx="4392488" cy="32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07311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Для презентации\9KwQITeT4W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95"/>
          <a:stretch/>
        </p:blipFill>
        <p:spPr bwMode="auto">
          <a:xfrm>
            <a:off x="4716016" y="155055"/>
            <a:ext cx="4114820" cy="374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ome\Desktop\Для презентации\cs8zQYu89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2481"/>
            <a:ext cx="4464496" cy="2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59108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Home\Desktop\Для презентации\uDvxOA7Zya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r="19107" b="23497"/>
          <a:stretch/>
        </p:blipFill>
        <p:spPr bwMode="auto">
          <a:xfrm>
            <a:off x="251521" y="3142485"/>
            <a:ext cx="4968552" cy="34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vk.me/c630323/v630323561/4cb6/dGTplC-NkK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r="6737" b="12004"/>
          <a:stretch/>
        </p:blipFill>
        <p:spPr bwMode="auto">
          <a:xfrm>
            <a:off x="5220073" y="260647"/>
            <a:ext cx="3760001" cy="48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81651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Для презентации\tSdBTE9MC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t="12612" b="13030"/>
          <a:stretch/>
        </p:blipFill>
        <p:spPr bwMode="auto">
          <a:xfrm>
            <a:off x="2375969" y="131437"/>
            <a:ext cx="6407991" cy="33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p.vk.me/c630323/v630323561/4e31/uSzl4sAN6N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8"/>
          <a:stretch/>
        </p:blipFill>
        <p:spPr bwMode="auto">
          <a:xfrm>
            <a:off x="179512" y="3318265"/>
            <a:ext cx="4536504" cy="33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83963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me\Desktop\Для презентации\h5o68zwQrR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56" y="260648"/>
            <a:ext cx="55046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Для презентации\v2mAUtMJW0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497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99561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Для презентации\7o0yCHA-m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Для презентации\BZZNer7d7q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56992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10096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Для презентации\ITRFRkUbQ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4896163" cy="32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Для презентации\pWM0DquhNI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86592"/>
            <a:ext cx="4605725" cy="30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91014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Для презентации\yM5Yk-w9r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28" y="188640"/>
            <a:ext cx="48624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Для презентации\YtiS93TiR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860032" cy="32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26249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vk.me/c629327/v629327561/1796a/RdF-qsD3fE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11857" r="5961"/>
          <a:stretch/>
        </p:blipFill>
        <p:spPr bwMode="auto">
          <a:xfrm>
            <a:off x="3923927" y="236688"/>
            <a:ext cx="4703879" cy="309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vk.me/c629327/v629327561/17af6/UAyRYZc8EJ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4584"/>
          <a:stretch/>
        </p:blipFill>
        <p:spPr bwMode="auto">
          <a:xfrm>
            <a:off x="539551" y="3335808"/>
            <a:ext cx="4517217" cy="32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38825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Для презентации\UGjqJkaAX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7"/>
            <a:ext cx="4749597" cy="314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vk.me/c629327/v629327196/1251c/uG8YURgmib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0435"/>
          <a:stretch/>
        </p:blipFill>
        <p:spPr bwMode="auto">
          <a:xfrm>
            <a:off x="179512" y="3403544"/>
            <a:ext cx="4710867" cy="31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9249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Для презентации\-KzqTxQkzF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11346" r="15269"/>
          <a:stretch/>
        </p:blipFill>
        <p:spPr bwMode="auto">
          <a:xfrm>
            <a:off x="5220072" y="107038"/>
            <a:ext cx="3672408" cy="34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esktop\Для презентации\n2XVszmRWH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56992"/>
            <a:ext cx="4987357" cy="332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11617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Для презентации\QtatyZoCbF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32656"/>
            <a:ext cx="4571999" cy="30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ome\Desktop\Для презентации\q55oVjNAc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9465"/>
            <a:ext cx="4790347" cy="319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8698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19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Home</cp:lastModifiedBy>
  <cp:revision>21</cp:revision>
  <dcterms:created xsi:type="dcterms:W3CDTF">2015-10-20T13:48:58Z</dcterms:created>
  <dcterms:modified xsi:type="dcterms:W3CDTF">2016-03-13T13:50:59Z</dcterms:modified>
</cp:coreProperties>
</file>